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56" r:id="rId3"/>
    <p:sldId id="257" r:id="rId4"/>
    <p:sldId id="258" r:id="rId5"/>
    <p:sldId id="259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A0BE-1E29-47F2-BCA3-C3EDD0A7A0E3}" type="datetimeFigureOut">
              <a:rPr lang="sl-SI" smtClean="0"/>
              <a:t>29. 03. 2020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D5BAE-5445-409F-9424-95495031008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24112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A0BE-1E29-47F2-BCA3-C3EDD0A7A0E3}" type="datetimeFigureOut">
              <a:rPr lang="sl-SI" smtClean="0"/>
              <a:t>29. 03. 2020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D5BAE-5445-409F-9424-95495031008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77777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A0BE-1E29-47F2-BCA3-C3EDD0A7A0E3}" type="datetimeFigureOut">
              <a:rPr lang="sl-SI" smtClean="0"/>
              <a:t>29. 03. 2020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D5BAE-5445-409F-9424-954950310085}" type="slidenum">
              <a:rPr lang="sl-SI" smtClean="0"/>
              <a:t>‹#›</a:t>
            </a:fld>
            <a:endParaRPr lang="sl-SI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707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A0BE-1E29-47F2-BCA3-C3EDD0A7A0E3}" type="datetimeFigureOut">
              <a:rPr lang="sl-SI" smtClean="0"/>
              <a:t>29. 03. 2020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D5BAE-5445-409F-9424-95495031008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25032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A0BE-1E29-47F2-BCA3-C3EDD0A7A0E3}" type="datetimeFigureOut">
              <a:rPr lang="sl-SI" smtClean="0"/>
              <a:t>29. 03. 2020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D5BAE-5445-409F-9424-954950310085}" type="slidenum">
              <a:rPr lang="sl-SI" smtClean="0"/>
              <a:t>‹#›</a:t>
            </a:fld>
            <a:endParaRPr lang="sl-SI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06251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A0BE-1E29-47F2-BCA3-C3EDD0A7A0E3}" type="datetimeFigureOut">
              <a:rPr lang="sl-SI" smtClean="0"/>
              <a:t>29. 03. 2020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D5BAE-5445-409F-9424-95495031008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724518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A0BE-1E29-47F2-BCA3-C3EDD0A7A0E3}" type="datetimeFigureOut">
              <a:rPr lang="sl-SI" smtClean="0"/>
              <a:t>29. 03. 2020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D5BAE-5445-409F-9424-95495031008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63077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A0BE-1E29-47F2-BCA3-C3EDD0A7A0E3}" type="datetimeFigureOut">
              <a:rPr lang="sl-SI" smtClean="0"/>
              <a:t>29. 03. 2020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D5BAE-5445-409F-9424-95495031008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98597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A0BE-1E29-47F2-BCA3-C3EDD0A7A0E3}" type="datetimeFigureOut">
              <a:rPr lang="sl-SI" smtClean="0"/>
              <a:t>29. 03. 2020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D5BAE-5445-409F-9424-95495031008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62457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A0BE-1E29-47F2-BCA3-C3EDD0A7A0E3}" type="datetimeFigureOut">
              <a:rPr lang="sl-SI" smtClean="0"/>
              <a:t>29. 03. 2020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D5BAE-5445-409F-9424-95495031008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47109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A0BE-1E29-47F2-BCA3-C3EDD0A7A0E3}" type="datetimeFigureOut">
              <a:rPr lang="sl-SI" smtClean="0"/>
              <a:t>29. 03. 2020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D5BAE-5445-409F-9424-95495031008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62193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A0BE-1E29-47F2-BCA3-C3EDD0A7A0E3}" type="datetimeFigureOut">
              <a:rPr lang="sl-SI" smtClean="0"/>
              <a:t>29. 03. 2020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D5BAE-5445-409F-9424-95495031008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70773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A0BE-1E29-47F2-BCA3-C3EDD0A7A0E3}" type="datetimeFigureOut">
              <a:rPr lang="sl-SI" smtClean="0"/>
              <a:t>29. 03. 2020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D5BAE-5445-409F-9424-95495031008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70667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A0BE-1E29-47F2-BCA3-C3EDD0A7A0E3}" type="datetimeFigureOut">
              <a:rPr lang="sl-SI" smtClean="0"/>
              <a:t>29. 03. 2020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D5BAE-5445-409F-9424-95495031008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7871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A0BE-1E29-47F2-BCA3-C3EDD0A7A0E3}" type="datetimeFigureOut">
              <a:rPr lang="sl-SI" smtClean="0"/>
              <a:t>29. 03. 2020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D5BAE-5445-409F-9424-95495031008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32715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A0BE-1E29-47F2-BCA3-C3EDD0A7A0E3}" type="datetimeFigureOut">
              <a:rPr lang="sl-SI" smtClean="0"/>
              <a:t>29. 03. 2020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D5BAE-5445-409F-9424-95495031008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37214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2A0BE-1E29-47F2-BCA3-C3EDD0A7A0E3}" type="datetimeFigureOut">
              <a:rPr lang="sl-SI" smtClean="0"/>
              <a:t>29. 03. 2020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7CD5BAE-5445-409F-9424-95495031008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78290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914401" y="640080"/>
            <a:ext cx="9573455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dirty="0" smtClean="0"/>
              <a:t>Dragi učenci</a:t>
            </a:r>
            <a:r>
              <a:rPr lang="sl-SI" sz="2800" dirty="0" smtClean="0"/>
              <a:t>. </a:t>
            </a:r>
            <a:endParaRPr lang="sl-SI" sz="2800" dirty="0" smtClean="0"/>
          </a:p>
          <a:p>
            <a:endParaRPr lang="sl-SI" sz="2800" dirty="0"/>
          </a:p>
          <a:p>
            <a:pPr algn="just"/>
            <a:r>
              <a:rPr lang="sl-SI" sz="2800" dirty="0" smtClean="0"/>
              <a:t>Vse kar bo zapisano na drsnicah in kar vam bom povedala,</a:t>
            </a:r>
          </a:p>
          <a:p>
            <a:pPr algn="just"/>
            <a:r>
              <a:rPr lang="sl-SI" sz="2800" dirty="0" smtClean="0"/>
              <a:t>upoštevajte pri vaših zapisih v zvezke.</a:t>
            </a:r>
          </a:p>
          <a:p>
            <a:pPr algn="just"/>
            <a:endParaRPr lang="sl-SI" sz="2800" dirty="0"/>
          </a:p>
          <a:p>
            <a:pPr algn="just"/>
            <a:r>
              <a:rPr lang="sl-SI" sz="2800" b="1" dirty="0" smtClean="0">
                <a:solidFill>
                  <a:srgbClr val="FF0000"/>
                </a:solidFill>
              </a:rPr>
              <a:t>DOPIŠITE </a:t>
            </a:r>
            <a:r>
              <a:rPr lang="sl-SI" sz="2800" b="1" dirty="0" smtClean="0">
                <a:solidFill>
                  <a:srgbClr val="FF0000"/>
                </a:solidFill>
              </a:rPr>
              <a:t>TUDI PODATKE</a:t>
            </a:r>
            <a:r>
              <a:rPr lang="sl-SI" sz="2800" b="1" dirty="0" smtClean="0">
                <a:solidFill>
                  <a:srgbClr val="FF0000"/>
                </a:solidFill>
              </a:rPr>
              <a:t>, KI JIH BOSTE SAMO SLIŠALI, </a:t>
            </a:r>
          </a:p>
          <a:p>
            <a:pPr algn="just"/>
            <a:r>
              <a:rPr lang="sl-SI" sz="2800" b="1" dirty="0" smtClean="0">
                <a:solidFill>
                  <a:srgbClr val="FF0000"/>
                </a:solidFill>
              </a:rPr>
              <a:t>ČEPRAV NISO ZAPISANI</a:t>
            </a:r>
            <a:r>
              <a:rPr lang="sl-SI" sz="2800" b="1" dirty="0" smtClean="0">
                <a:solidFill>
                  <a:srgbClr val="FF0000"/>
                </a:solidFill>
              </a:rPr>
              <a:t>. Posnetek ustavljate </a:t>
            </a:r>
            <a:r>
              <a:rPr lang="sl-SI" sz="2800" b="1" smtClean="0">
                <a:solidFill>
                  <a:srgbClr val="FF0000"/>
                </a:solidFill>
              </a:rPr>
              <a:t>z desnim </a:t>
            </a:r>
          </a:p>
          <a:p>
            <a:pPr algn="just"/>
            <a:r>
              <a:rPr lang="sl-SI" sz="2800" b="1" smtClean="0">
                <a:solidFill>
                  <a:srgbClr val="FF0000"/>
                </a:solidFill>
              </a:rPr>
              <a:t>klikom na miški.</a:t>
            </a:r>
            <a:endParaRPr lang="sl-SI" sz="2800" b="1" dirty="0" smtClean="0">
              <a:solidFill>
                <a:srgbClr val="FF0000"/>
              </a:solidFill>
            </a:endParaRPr>
          </a:p>
          <a:p>
            <a:pPr algn="just"/>
            <a:endParaRPr lang="sl-SI" sz="2800" dirty="0" smtClean="0"/>
          </a:p>
          <a:p>
            <a:pPr algn="just"/>
            <a:r>
              <a:rPr lang="sl-SI" sz="2800" b="1" dirty="0" smtClean="0"/>
              <a:t>Na </a:t>
            </a:r>
            <a:r>
              <a:rPr lang="sl-SI" sz="2800" b="1" dirty="0" err="1" smtClean="0"/>
              <a:t>Viber</a:t>
            </a:r>
            <a:r>
              <a:rPr lang="sl-SI" sz="2800" b="1" dirty="0" smtClean="0"/>
              <a:t> mi pošljite vse, kar boste zapisali in rešili.</a:t>
            </a:r>
          </a:p>
          <a:p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338135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1851840" y="500037"/>
            <a:ext cx="8922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b="1" dirty="0" smtClean="0">
                <a:solidFill>
                  <a:srgbClr val="FF0000"/>
                </a:solidFill>
              </a:rPr>
              <a:t>DELJENJE Z VEČKRATNIKI ŠTEVILA 10 IN 100 – igra z ničlami</a:t>
            </a:r>
            <a:endParaRPr lang="sl-SI" sz="2800" b="1" dirty="0">
              <a:solidFill>
                <a:srgbClr val="FF0000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526238" y="1658983"/>
            <a:ext cx="5846807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solidFill>
                  <a:srgbClr val="FF0000"/>
                </a:solidFill>
              </a:rPr>
              <a:t>Ponovimo množenje z večkratniki števil 10 in 100</a:t>
            </a:r>
          </a:p>
          <a:p>
            <a:endParaRPr lang="sl-SI" dirty="0"/>
          </a:p>
          <a:p>
            <a:r>
              <a:rPr lang="sl-SI" dirty="0" smtClean="0"/>
              <a:t>Ponovimo še poimenovanje </a:t>
            </a:r>
            <a:r>
              <a:rPr lang="sl-SI" b="1" u="sng" dirty="0" smtClean="0"/>
              <a:t>računske operacije</a:t>
            </a:r>
            <a:r>
              <a:rPr lang="sl-SI" dirty="0" smtClean="0"/>
              <a:t>, znakov in členov:</a:t>
            </a:r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r>
              <a:rPr lang="sl-SI" sz="2800" dirty="0" smtClean="0"/>
              <a:t>5  ∙  10 = 50</a:t>
            </a:r>
          </a:p>
          <a:p>
            <a:endParaRPr lang="sl-SI" dirty="0" smtClean="0"/>
          </a:p>
          <a:p>
            <a:pPr marL="342900" indent="-342900">
              <a:buAutoNum type="arabicPeriod"/>
            </a:pPr>
            <a:r>
              <a:rPr lang="sl-SI" dirty="0" smtClean="0"/>
              <a:t>Najprej s prstom prekrijem ničlo.</a:t>
            </a:r>
          </a:p>
          <a:p>
            <a:pPr marL="342900" indent="-342900">
              <a:buAutoNum type="arabicPeriod"/>
            </a:pPr>
            <a:r>
              <a:rPr lang="sl-SI" dirty="0" smtClean="0"/>
              <a:t>Zmnožim 5  in 1.</a:t>
            </a:r>
          </a:p>
          <a:p>
            <a:pPr marL="342900" indent="-342900">
              <a:buAutoNum type="arabicPeriod"/>
            </a:pPr>
            <a:r>
              <a:rPr lang="sl-SI" dirty="0" smtClean="0"/>
              <a:t>Zapišem zmnožek – to je 5.</a:t>
            </a:r>
          </a:p>
          <a:p>
            <a:pPr marL="342900" indent="-342900">
              <a:buAutoNum type="arabicPeriod"/>
            </a:pPr>
            <a:r>
              <a:rPr lang="sl-SI" dirty="0" smtClean="0"/>
              <a:t>Pripišem pokrito ničlo.</a:t>
            </a:r>
          </a:p>
          <a:p>
            <a:pPr marL="342900" indent="-342900">
              <a:buAutoNum type="arabicPeriod"/>
            </a:pPr>
            <a:r>
              <a:rPr lang="sl-SI" dirty="0" smtClean="0"/>
              <a:t>Zmnožek je 50.</a:t>
            </a:r>
            <a:endParaRPr lang="sl-SI" dirty="0"/>
          </a:p>
          <a:p>
            <a:endParaRPr lang="sl-SI" dirty="0"/>
          </a:p>
        </p:txBody>
      </p:sp>
      <p:cxnSp>
        <p:nvCxnSpPr>
          <p:cNvPr id="8" name="Raven puščični povezovalnik 7"/>
          <p:cNvCxnSpPr/>
          <p:nvPr/>
        </p:nvCxnSpPr>
        <p:spPr>
          <a:xfrm flipH="1" flipV="1">
            <a:off x="659751" y="3362359"/>
            <a:ext cx="129310" cy="5509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ven puščični povezovalnik 8"/>
          <p:cNvCxnSpPr/>
          <p:nvPr/>
        </p:nvCxnSpPr>
        <p:spPr>
          <a:xfrm flipV="1">
            <a:off x="1534489" y="2967516"/>
            <a:ext cx="317351" cy="9536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ven puščični povezovalnik 10"/>
          <p:cNvCxnSpPr/>
          <p:nvPr/>
        </p:nvCxnSpPr>
        <p:spPr>
          <a:xfrm flipV="1">
            <a:off x="1118393" y="3044461"/>
            <a:ext cx="125952" cy="9536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ven puščični povezovalnik 11"/>
          <p:cNvCxnSpPr/>
          <p:nvPr/>
        </p:nvCxnSpPr>
        <p:spPr>
          <a:xfrm flipV="1">
            <a:off x="1892276" y="3362359"/>
            <a:ext cx="521193" cy="6357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en puščični povezovalnik 12"/>
          <p:cNvCxnSpPr/>
          <p:nvPr/>
        </p:nvCxnSpPr>
        <p:spPr>
          <a:xfrm flipV="1">
            <a:off x="2347560" y="3521273"/>
            <a:ext cx="845345" cy="4768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jeZBesedilom 22"/>
          <p:cNvSpPr txBox="1"/>
          <p:nvPr/>
        </p:nvSpPr>
        <p:spPr>
          <a:xfrm>
            <a:off x="6535711" y="1778904"/>
            <a:ext cx="52915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solidFill>
                  <a:srgbClr val="FF0000"/>
                </a:solidFill>
              </a:rPr>
              <a:t>Računska operacija deljenja – poimenovanje znakov in členov</a:t>
            </a:r>
          </a:p>
          <a:p>
            <a:endParaRPr lang="sl-SI" b="1" dirty="0">
              <a:solidFill>
                <a:srgbClr val="FF0000"/>
              </a:solidFill>
            </a:endParaRPr>
          </a:p>
          <a:p>
            <a:endParaRPr lang="sl-SI" b="1" dirty="0" smtClean="0">
              <a:solidFill>
                <a:srgbClr val="FF0000"/>
              </a:solidFill>
            </a:endParaRPr>
          </a:p>
          <a:p>
            <a:endParaRPr lang="sl-SI" b="1" dirty="0">
              <a:solidFill>
                <a:srgbClr val="FF0000"/>
              </a:solidFill>
            </a:endParaRPr>
          </a:p>
          <a:p>
            <a:endParaRPr lang="sl-SI" sz="3600" b="1" dirty="0" smtClean="0"/>
          </a:p>
          <a:p>
            <a:r>
              <a:rPr lang="sl-SI" sz="3600" b="1" dirty="0"/>
              <a:t> </a:t>
            </a:r>
            <a:r>
              <a:rPr lang="sl-SI" sz="3600" b="1" dirty="0" smtClean="0"/>
              <a:t>        21  :  3 =  7</a:t>
            </a:r>
          </a:p>
          <a:p>
            <a:endParaRPr lang="sl-SI" b="1" dirty="0">
              <a:solidFill>
                <a:srgbClr val="FF0000"/>
              </a:solidFill>
            </a:endParaRPr>
          </a:p>
          <a:p>
            <a:endParaRPr lang="sl-SI" b="1" dirty="0" smtClean="0">
              <a:solidFill>
                <a:srgbClr val="FF0000"/>
              </a:solidFill>
            </a:endParaRPr>
          </a:p>
          <a:p>
            <a:endParaRPr lang="sl-SI" b="1" dirty="0">
              <a:solidFill>
                <a:srgbClr val="FF0000"/>
              </a:solidFill>
            </a:endParaRPr>
          </a:p>
          <a:p>
            <a:endParaRPr lang="sl-SI" b="1" dirty="0" smtClean="0">
              <a:solidFill>
                <a:srgbClr val="FF0000"/>
              </a:solidFill>
            </a:endParaRPr>
          </a:p>
          <a:p>
            <a:endParaRPr lang="sl-SI" b="1" dirty="0">
              <a:solidFill>
                <a:srgbClr val="FF0000"/>
              </a:solidFill>
            </a:endParaRPr>
          </a:p>
          <a:p>
            <a:endParaRPr lang="sl-SI" b="1" dirty="0">
              <a:solidFill>
                <a:srgbClr val="FF0000"/>
              </a:solidFill>
            </a:endParaRPr>
          </a:p>
        </p:txBody>
      </p:sp>
      <p:cxnSp>
        <p:nvCxnSpPr>
          <p:cNvPr id="29" name="Raven puščični povezovalnik 28"/>
          <p:cNvCxnSpPr/>
          <p:nvPr/>
        </p:nvCxnSpPr>
        <p:spPr>
          <a:xfrm flipH="1" flipV="1">
            <a:off x="7900139" y="3207895"/>
            <a:ext cx="263766" cy="5517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aven puščični povezovalnik 30"/>
          <p:cNvCxnSpPr/>
          <p:nvPr/>
        </p:nvCxnSpPr>
        <p:spPr>
          <a:xfrm flipV="1">
            <a:off x="8750885" y="2812124"/>
            <a:ext cx="125952" cy="9536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aven puščični povezovalnik 31"/>
          <p:cNvCxnSpPr/>
          <p:nvPr/>
        </p:nvCxnSpPr>
        <p:spPr>
          <a:xfrm flipV="1">
            <a:off x="9315191" y="2967516"/>
            <a:ext cx="413425" cy="7668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aven puščični povezovalnik 33"/>
          <p:cNvCxnSpPr/>
          <p:nvPr/>
        </p:nvCxnSpPr>
        <p:spPr>
          <a:xfrm flipV="1">
            <a:off x="9717697" y="3203409"/>
            <a:ext cx="521193" cy="6357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aven puščični povezovalnik 34"/>
          <p:cNvCxnSpPr/>
          <p:nvPr/>
        </p:nvCxnSpPr>
        <p:spPr>
          <a:xfrm flipV="1">
            <a:off x="10430629" y="3185567"/>
            <a:ext cx="521193" cy="6357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Zvo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0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823"/>
    </mc:Choice>
    <mc:Fallback xmlns="">
      <p:transition spd="slow" advTm="184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1259174" y="1019331"/>
            <a:ext cx="9968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b="1" dirty="0" smtClean="0">
                <a:solidFill>
                  <a:srgbClr val="FF0000"/>
                </a:solidFill>
              </a:rPr>
              <a:t>DELJENJE IN MNOŽENJE STA OBRATNI RAČUNSKI OPERACIJI</a:t>
            </a:r>
            <a:endParaRPr lang="sl-SI" sz="2800" b="1" dirty="0">
              <a:solidFill>
                <a:srgbClr val="FF0000"/>
              </a:solidFill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2487266" y="2668248"/>
            <a:ext cx="7380547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sl-SI" sz="4400" b="1" dirty="0" smtClean="0"/>
              <a:t>42 : 7 = 6, ker je 6 ∙ 7 = 42</a:t>
            </a:r>
            <a:endParaRPr lang="sl-SI" sz="4400" b="1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1044178" y="4563386"/>
            <a:ext cx="10266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000" dirty="0" smtClean="0">
                <a:solidFill>
                  <a:srgbClr val="FF0000"/>
                </a:solidFill>
              </a:rPr>
              <a:t>Pri računih deljenja vedno naredimo preizkus (obratna računska operacija – množenja.)</a:t>
            </a:r>
            <a:endParaRPr lang="sl-SI" sz="2000" dirty="0">
              <a:solidFill>
                <a:srgbClr val="FF0000"/>
              </a:solidFill>
            </a:endParaRPr>
          </a:p>
        </p:txBody>
      </p:sp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2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748"/>
    </mc:Choice>
    <mc:Fallback xmlns="">
      <p:transition spd="slow" advTm="94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2983043" y="869430"/>
            <a:ext cx="7674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 smtClean="0">
                <a:solidFill>
                  <a:srgbClr val="FF0000"/>
                </a:solidFill>
              </a:rPr>
              <a:t>Delimo z večkratniki števila 10 in 100</a:t>
            </a:r>
            <a:endParaRPr lang="sl-SI" sz="3200" b="1" dirty="0">
              <a:solidFill>
                <a:srgbClr val="FF0000"/>
              </a:solidFill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2263515" y="1828798"/>
            <a:ext cx="8094688" cy="37856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sl-SI" sz="2400" b="1" dirty="0" smtClean="0"/>
              <a:t>50 : 10 = 5, ker je 5 ∙ 10 = 50</a:t>
            </a:r>
          </a:p>
          <a:p>
            <a:pPr algn="just"/>
            <a:endParaRPr lang="sl-SI" sz="2400" b="1" dirty="0"/>
          </a:p>
          <a:p>
            <a:pPr algn="just"/>
            <a:endParaRPr lang="sl-SI" sz="2400" b="1" dirty="0" smtClean="0"/>
          </a:p>
          <a:p>
            <a:pPr algn="just"/>
            <a:r>
              <a:rPr lang="sl-SI" sz="2400" b="1" dirty="0" smtClean="0"/>
              <a:t>300 : 100 = 3, ker je 3 ∙ 100 = 300</a:t>
            </a:r>
          </a:p>
          <a:p>
            <a:pPr algn="just"/>
            <a:endParaRPr lang="sl-SI" sz="2400" b="1" dirty="0"/>
          </a:p>
          <a:p>
            <a:pPr algn="just"/>
            <a:endParaRPr lang="sl-SI" sz="2400" b="1" dirty="0" smtClean="0"/>
          </a:p>
          <a:p>
            <a:pPr algn="just"/>
            <a:r>
              <a:rPr lang="sl-SI" sz="2400" b="1" dirty="0" smtClean="0"/>
              <a:t>400 : 10 = 40, ker je 40 ∙ 10 = 400</a:t>
            </a:r>
          </a:p>
          <a:p>
            <a:pPr algn="just"/>
            <a:endParaRPr lang="sl-SI" sz="2400" b="1" dirty="0"/>
          </a:p>
          <a:p>
            <a:pPr algn="just"/>
            <a:endParaRPr lang="sl-SI" sz="2400" b="1" dirty="0" smtClean="0"/>
          </a:p>
          <a:p>
            <a:pPr algn="just"/>
            <a:r>
              <a:rPr lang="sl-SI" sz="2400" b="1" dirty="0" smtClean="0"/>
              <a:t>360 : 10 = 36, ker je 36 ∙ 10 = 360 </a:t>
            </a:r>
            <a:endParaRPr lang="sl-SI" sz="2400" b="1" dirty="0"/>
          </a:p>
        </p:txBody>
      </p:sp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3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167"/>
    </mc:Choice>
    <mc:Fallback xmlns="">
      <p:transition spd="slow" advTm="328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1094282" y="884420"/>
            <a:ext cx="969848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b="1" dirty="0" smtClean="0"/>
              <a:t>V DZ in zvezek zapiši: </a:t>
            </a:r>
            <a:r>
              <a:rPr lang="sl-SI" sz="2800" b="1" dirty="0" smtClean="0">
                <a:solidFill>
                  <a:srgbClr val="00B050"/>
                </a:solidFill>
              </a:rPr>
              <a:t>3. teden, ponedeljek, 30. 3. 2020</a:t>
            </a:r>
          </a:p>
          <a:p>
            <a:endParaRPr lang="sl-SI" sz="2800" b="1" dirty="0" smtClean="0"/>
          </a:p>
          <a:p>
            <a:r>
              <a:rPr lang="sl-SI" sz="2800" b="1" dirty="0" smtClean="0"/>
              <a:t>V učbeniku, str. 64 si oglej razlago.</a:t>
            </a:r>
          </a:p>
          <a:p>
            <a:endParaRPr lang="sl-SI" sz="2800" b="1" dirty="0" smtClean="0"/>
          </a:p>
          <a:p>
            <a:r>
              <a:rPr lang="sl-SI" sz="2800" b="1" dirty="0" smtClean="0"/>
              <a:t>Reši naloge v DZ/72, 73.</a:t>
            </a:r>
          </a:p>
          <a:p>
            <a:endParaRPr lang="sl-SI" sz="2800" b="1" dirty="0"/>
          </a:p>
          <a:p>
            <a:r>
              <a:rPr lang="sl-SI" sz="2800" b="1" dirty="0" smtClean="0"/>
              <a:t>Reši naloge v U/65, </a:t>
            </a:r>
            <a:r>
              <a:rPr lang="sl-SI" sz="2800" b="1" dirty="0" err="1" smtClean="0"/>
              <a:t>nal</a:t>
            </a:r>
            <a:r>
              <a:rPr lang="sl-SI" sz="2800" b="1" dirty="0" smtClean="0"/>
              <a:t>. 1, 2. Rešuješ seveda v zvezek.</a:t>
            </a:r>
            <a:endParaRPr lang="sl-SI" sz="2800" b="1" dirty="0"/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53"/>
    </mc:Choice>
    <mc:Fallback xmlns="">
      <p:transition spd="slow" advTm="79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177</TotalTime>
  <Words>272</Words>
  <Application>Microsoft Office PowerPoint</Application>
  <PresentationFormat>Širokozaslonsko</PresentationFormat>
  <Paragraphs>56</Paragraphs>
  <Slides>5</Slides>
  <Notes>0</Notes>
  <HiddenSlides>0</HiddenSlides>
  <MMClips>4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5</vt:i4>
      </vt:variant>
    </vt:vector>
  </HeadingPairs>
  <TitlesOfParts>
    <vt:vector size="9" baseType="lpstr">
      <vt:lpstr>Arial</vt:lpstr>
      <vt:lpstr>Trebuchet MS</vt:lpstr>
      <vt:lpstr>Wingdings 3</vt:lpstr>
      <vt:lpstr>Gladko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AlenkaMG</dc:creator>
  <cp:lastModifiedBy>AlenkaMG</cp:lastModifiedBy>
  <cp:revision>13</cp:revision>
  <dcterms:created xsi:type="dcterms:W3CDTF">2020-03-29T15:56:19Z</dcterms:created>
  <dcterms:modified xsi:type="dcterms:W3CDTF">2020-03-29T19:45:40Z</dcterms:modified>
</cp:coreProperties>
</file>