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GEOMETRIJSKA TELESA</a:t>
            </a:r>
            <a:br>
              <a:rPr lang="sl-SI" dirty="0"/>
            </a:br>
            <a:r>
              <a:rPr lang="sl-SI" dirty="0"/>
              <a:t>MREŽA KVADRA IN KOCKE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8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esktop\Pouk na daljavo\DNEVNA RAZPOREDITEV\8Torek12maj\MAT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26675" r="10096" b="40894"/>
          <a:stretch/>
        </p:blipFill>
        <p:spPr bwMode="auto">
          <a:xfrm>
            <a:off x="1379716" y="817824"/>
            <a:ext cx="8980833" cy="5471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932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esktop\Pouk na daljavo\DNEVNA RAZPOREDITEV\8Torek12maj\MAT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63111" r="7807" b="8968"/>
          <a:stretch/>
        </p:blipFill>
        <p:spPr bwMode="auto">
          <a:xfrm>
            <a:off x="1088127" y="849271"/>
            <a:ext cx="9383741" cy="4971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45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esktop\Pouk na daljavo\DNEVNA RAZPOREDITEV\8Torek12maj\MAT5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32678" r="11241" b="40393"/>
          <a:stretch/>
        </p:blipFill>
        <p:spPr bwMode="auto">
          <a:xfrm>
            <a:off x="821635" y="743280"/>
            <a:ext cx="9292424" cy="4854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345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esktop\Pouk na daljavo\DNEVNA RAZPOREDITEV\8Torek12maj\MAT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48" y="198783"/>
            <a:ext cx="5570524" cy="6329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11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esktop\Pouk na daljavo\DNEVNA RAZPOREDITEV\8Torek12maj\MAT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6586" r="8377" b="35223"/>
          <a:stretch/>
        </p:blipFill>
        <p:spPr bwMode="auto">
          <a:xfrm>
            <a:off x="2449002" y="461175"/>
            <a:ext cx="6526861" cy="5921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999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ownloads\IMG_20200511_155929_resized_20200511_0359502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1002" r="13082" b="26652"/>
          <a:stretch/>
        </p:blipFill>
        <p:spPr bwMode="auto">
          <a:xfrm>
            <a:off x="278295" y="413467"/>
            <a:ext cx="4124739" cy="2264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C:\Users\mark\Desktop\Pouk na daljavo\DNEVNA RAZPOREDITEV\8Torek12maj\IMG_20200511_153906_resized_20200511_03435467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2"/>
          <a:stretch/>
        </p:blipFill>
        <p:spPr bwMode="auto">
          <a:xfrm>
            <a:off x="1081377" y="2949934"/>
            <a:ext cx="3075995" cy="3425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C:\Users\mark\Desktop\Pouk na daljavo\DNEVNA RAZPOREDITEV\8Torek12maj\IMG_20200511_154025_resized_20200511_03435445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8" y="286247"/>
            <a:ext cx="4870809" cy="39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5168348" y="4662743"/>
            <a:ext cx="619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Liku, iz katerega lahko sestavimo model kvadra, pravimo MREŽA KVADRA. Kvader je telo, mreža kvadra pa lik v ravnini.</a:t>
            </a:r>
          </a:p>
        </p:txBody>
      </p:sp>
    </p:spTree>
    <p:extLst>
      <p:ext uri="{BB962C8B-B14F-4D97-AF65-F5344CB8AC3E}">
        <p14:creationId xmlns:p14="http://schemas.microsoft.com/office/powerpoint/2010/main" val="20439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mark\Desktop\Pouk na daljavo\DNEVNA RAZPOREDITEV\8Torek12maj\IMG_20200511_153628_resized_20200511_0343552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933" y="310101"/>
            <a:ext cx="4908246" cy="335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C:\Users\mark\Desktop\Pouk na daljavo\DNEVNA RAZPOREDITEV\8Torek12maj\IMG_20200511_153608_resized_20200511_03435547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7632" y="1634745"/>
            <a:ext cx="3752947" cy="5222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1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34</TotalTime>
  <Words>31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Tw Cen MT</vt:lpstr>
      <vt:lpstr>Vezje</vt:lpstr>
      <vt:lpstr>GEOMETRIJSKA TELESA MREŽA KVADRA IN KOCKE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GEOMETRIJSKA TELESA MREŽA KVADRA IN KOCKE</dc:title>
  <dc:creator>Branka  Mali</dc:creator>
  <cp:lastModifiedBy>Alenka Magajne</cp:lastModifiedBy>
  <cp:revision>2</cp:revision>
  <dcterms:created xsi:type="dcterms:W3CDTF">2020-05-11T16:15:39Z</dcterms:created>
  <dcterms:modified xsi:type="dcterms:W3CDTF">2020-05-12T05:01:19Z</dcterms:modified>
</cp:coreProperties>
</file>